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5" r:id="rId6"/>
    <p:sldId id="26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F3D67-5789-4FF0-8625-9309359C6A8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F5BCDF-2F81-47B1-BB72-9726A981B99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36748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0023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32748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052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803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0262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879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61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533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584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525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566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34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790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141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31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452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831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339249"/>
            <a:ext cx="8382000" cy="21795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Surrounded by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Grace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400" b="1" i="1" dirty="0" smtClean="0">
                <a:solidFill>
                  <a:srgbClr val="FFFD76"/>
                </a:solidFill>
                <a:ea typeface="ＭＳ Ｐゴシック" pitchFamily="34" charset="-128"/>
              </a:rPr>
              <a:t>Inspired by the Australian Catholic Bishops Conference 2012-13 “Year of Grace”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795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827682"/>
            <a:ext cx="8458200" cy="259432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Surrounded by grace, we walk in the light,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As we share God’s gift of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Extravagant love without reserve,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Endless gifts we don’t need to earn,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Because of grace, God’s gift of grace. </a:t>
            </a:r>
            <a:endParaRPr lang="en-AU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53249"/>
            <a:ext cx="8382000" cy="21795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Surrounded by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Grace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400" b="1" i="1" dirty="0" smtClean="0">
                <a:solidFill>
                  <a:srgbClr val="FFFD76"/>
                </a:solidFill>
                <a:ea typeface="ＭＳ Ｐゴシック" pitchFamily="34" charset="-128"/>
              </a:rPr>
              <a:t>Inspired by the Australian Catholic Bishops Conference 2012-13 “Year of Grace”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57020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569890"/>
            <a:ext cx="8534400" cy="571822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Surrounded by grace,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walk in the light,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Together we start afresh from Christ.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As we hear his Word and we gaze on his face,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can feel his warm embrace.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Jesus, heal our hurts,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Mend broken hearts,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Help us make a fresh new start,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Surrounded by grace,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God’s endless love,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Surrounded by grace.</a:t>
            </a:r>
            <a:endParaRPr lang="en-AU" b="1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0329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1866900" y="2121987"/>
            <a:ext cx="8458200" cy="2614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  <a:defRPr/>
            </a:pPr>
            <a:r>
              <a:rPr lang="en-AU" i="1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Holy Spirit, give us hope,</a:t>
            </a:r>
          </a:p>
          <a:p>
            <a:pPr>
              <a:buFont typeface="Wingdings" charset="0"/>
              <a:buNone/>
              <a:defRPr/>
            </a:pPr>
            <a:r>
              <a:rPr lang="en-AU" i="1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Renew our faith,</a:t>
            </a:r>
          </a:p>
          <a:p>
            <a:pPr>
              <a:buFont typeface="Wingdings" charset="0"/>
              <a:buNone/>
              <a:defRPr/>
            </a:pPr>
            <a:r>
              <a:rPr lang="en-AU" i="1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May the light of Christ burn brightly in our lives.</a:t>
            </a:r>
          </a:p>
          <a:p>
            <a:pPr>
              <a:buFont typeface="Wingdings" charset="0"/>
              <a:buNone/>
              <a:defRPr/>
            </a:pPr>
            <a:r>
              <a:rPr lang="en-AU" i="1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Help us find new ways to show his face</a:t>
            </a:r>
            <a:r>
              <a:rPr lang="en-US" i="1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.</a:t>
            </a:r>
          </a:p>
          <a:p>
            <a:pPr>
              <a:buFont typeface="Wingdings" charset="0"/>
              <a:buNone/>
              <a:defRPr/>
            </a:pPr>
            <a:r>
              <a:rPr lang="en-US" i="1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Open our hearts that we may realise, we’re…</a:t>
            </a:r>
            <a:endParaRPr lang="en-AU" i="1" dirty="0" smtClean="0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8962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835517"/>
            <a:ext cx="8534400" cy="518696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Surrounded by grace,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walk in the light,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Together we start afresh from Christ.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As we hear his Word and we gaze on his face,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can feel his warm embrace.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Jesus, heal our hurts,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Mend broken hearts,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Help us make a fresh new start,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Surrounded by grace,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God’s endless love,</a:t>
            </a:r>
          </a:p>
        </p:txBody>
      </p:sp>
    </p:spTree>
    <p:extLst>
      <p:ext uri="{BB962C8B-B14F-4D97-AF65-F5344CB8AC3E}">
        <p14:creationId xmlns:p14="http://schemas.microsoft.com/office/powerpoint/2010/main" val="4001135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74423" y="2376153"/>
            <a:ext cx="8534400" cy="4481847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Surrounded by grace,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walk in the light,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Together we start afresh from Christ.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As we hear his Word and we gaze on his face,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can feel his warm embrace.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Jesus, heal our hurts,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Mend broken hearts,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Help us make a fresh new start,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Surrounded by grace,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God’s endless love,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Surrounded by grace, surrounded </a:t>
            </a: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by grace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.</a:t>
            </a: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53249"/>
            <a:ext cx="8382000" cy="21795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Surrounded by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Grace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400" b="1" i="1" dirty="0" smtClean="0">
                <a:solidFill>
                  <a:srgbClr val="FFFD76"/>
                </a:solidFill>
                <a:ea typeface="ＭＳ Ｐゴシック" pitchFamily="34" charset="-128"/>
              </a:rPr>
              <a:t>Inspired by the Australian Catholic Bishops Conference 2012-13 “Year of Grace”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55132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333</Words>
  <Application>Microsoft Office PowerPoint</Application>
  <PresentationFormat>Widescreen</PresentationFormat>
  <Paragraphs>55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3</cp:revision>
  <dcterms:created xsi:type="dcterms:W3CDTF">2015-12-22T02:49:54Z</dcterms:created>
  <dcterms:modified xsi:type="dcterms:W3CDTF">2016-02-04T11:11:53Z</dcterms:modified>
</cp:coreProperties>
</file>